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2" r:id="rId2"/>
  </p:sldIdLst>
  <p:sldSz cx="10160000" cy="5715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1pPr>
    <a:lvl2pPr marL="42200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2pPr>
    <a:lvl3pPr marL="84400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3pPr>
    <a:lvl4pPr marL="126601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4pPr>
    <a:lvl5pPr marL="168801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5pPr>
    <a:lvl6pPr marL="2110015" algn="l" defTabSz="844005" rtl="0" eaLnBrk="1" latinLnBrk="0" hangingPunct="1"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6pPr>
    <a:lvl7pPr marL="2532016" algn="l" defTabSz="844005" rtl="0" eaLnBrk="1" latinLnBrk="0" hangingPunct="1"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7pPr>
    <a:lvl8pPr marL="2954020" algn="l" defTabSz="844005" rtl="0" eaLnBrk="1" latinLnBrk="0" hangingPunct="1"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8pPr>
    <a:lvl9pPr marL="3376023" algn="l" defTabSz="844005" rtl="0" eaLnBrk="1" latinLnBrk="0" hangingPunct="1">
      <a:defRPr kumimoji="1" kern="1200">
        <a:solidFill>
          <a:schemeClr val="tx1"/>
        </a:solidFill>
        <a:latin typeface="ＭＳ ゴシック" pitchFamily="49" charset="-128"/>
        <a:ea typeface="+mn-ea"/>
        <a:cs typeface="Times New Roman" pitchFamily="18" charset="0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0295360-B1C4-4A84-B081-C329C7893DCC}">
          <p14:sldIdLst>
            <p14:sldId id="4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34" userDrawn="1">
          <p15:clr>
            <a:srgbClr val="A4A3A4"/>
          </p15:clr>
        </p15:guide>
        <p15:guide id="2" pos="42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04" autoAdjust="0"/>
  </p:normalViewPr>
  <p:slideViewPr>
    <p:cSldViewPr>
      <p:cViewPr varScale="1">
        <p:scale>
          <a:sx n="84" d="100"/>
          <a:sy n="84" d="100"/>
        </p:scale>
        <p:origin x="588" y="78"/>
      </p:cViewPr>
      <p:guideLst>
        <p:guide orient="horz" pos="1334"/>
        <p:guide pos="42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76706-01D9-4E62-A435-A8222FA0E1B6}" type="datetimeFigureOut">
              <a:rPr kumimoji="1" lang="ja-JP" altLang="en-US" smtClean="0"/>
              <a:t>2016/2/13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4F55F-A9E9-4AE5-AD2E-CDFCFD523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85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36230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72461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08693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44922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681153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383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613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89845" algn="l" defTabSz="67246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1590" y="1774906"/>
            <a:ext cx="8636823" cy="1225764"/>
          </a:xfrm>
          <a:prstGeom prst="rect">
            <a:avLst/>
          </a:prstGeom>
        </p:spPr>
        <p:txBody>
          <a:bodyPr lIns="84400" tIns="42199" rIns="84400" bIns="42199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175" y="3238961"/>
            <a:ext cx="7113651" cy="1460129"/>
          </a:xfrm>
          <a:prstGeom prst="rect">
            <a:avLst/>
          </a:prstGeom>
        </p:spPr>
        <p:txBody>
          <a:bodyPr lIns="84400" tIns="42199" rIns="84400" bIns="42199"/>
          <a:lstStyle>
            <a:lvl1pPr marL="0" indent="0" algn="ctr">
              <a:buNone/>
              <a:defRPr/>
            </a:lvl1pPr>
            <a:lvl2pPr marL="422003" indent="0" algn="ctr">
              <a:buNone/>
              <a:defRPr/>
            </a:lvl2pPr>
            <a:lvl3pPr marL="844005" indent="0" algn="ctr">
              <a:buNone/>
              <a:defRPr/>
            </a:lvl3pPr>
            <a:lvl4pPr marL="1266010" indent="0" algn="ctr">
              <a:buNone/>
              <a:defRPr/>
            </a:lvl4pPr>
            <a:lvl5pPr marL="1688012" indent="0" algn="ctr">
              <a:buNone/>
              <a:defRPr/>
            </a:lvl5pPr>
            <a:lvl6pPr marL="2110015" indent="0" algn="ctr">
              <a:buNone/>
              <a:defRPr/>
            </a:lvl6pPr>
            <a:lvl7pPr marL="2532016" indent="0" algn="ctr">
              <a:buNone/>
              <a:defRPr/>
            </a:lvl7pPr>
            <a:lvl8pPr marL="2954020" indent="0" algn="ctr">
              <a:buNone/>
              <a:defRPr/>
            </a:lvl8pPr>
            <a:lvl9pPr marL="3376023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345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941" y="228482"/>
            <a:ext cx="9146121" cy="953154"/>
          </a:xfrm>
          <a:prstGeom prst="rect">
            <a:avLst/>
          </a:prstGeom>
        </p:spPr>
        <p:txBody>
          <a:bodyPr lIns="84400" tIns="42199" rIns="84400" bIns="42199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6941" y="1333631"/>
            <a:ext cx="9146121" cy="3771430"/>
          </a:xfrm>
          <a:prstGeom prst="rect">
            <a:avLst/>
          </a:prstGeom>
        </p:spPr>
        <p:txBody>
          <a:bodyPr vert="eaVert" lIns="84400" tIns="42199" rIns="84400" bIns="42199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8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68304" y="228483"/>
            <a:ext cx="2284761" cy="4876578"/>
          </a:xfrm>
          <a:prstGeom prst="rect">
            <a:avLst/>
          </a:prstGeom>
        </p:spPr>
        <p:txBody>
          <a:bodyPr vert="eaVert" lIns="84400" tIns="42199" rIns="84400" bIns="42199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6943" y="228483"/>
            <a:ext cx="6635006" cy="4876578"/>
          </a:xfrm>
          <a:prstGeom prst="rect">
            <a:avLst/>
          </a:prstGeom>
        </p:spPr>
        <p:txBody>
          <a:bodyPr vert="eaVert" lIns="84400" tIns="42199" rIns="84400" bIns="42199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125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941" y="228482"/>
            <a:ext cx="9146121" cy="953154"/>
          </a:xfrm>
          <a:prstGeom prst="rect">
            <a:avLst/>
          </a:prstGeom>
        </p:spPr>
        <p:txBody>
          <a:bodyPr lIns="84400" tIns="42199" rIns="84400" bIns="42199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6941" y="1333631"/>
            <a:ext cx="9146121" cy="3771430"/>
          </a:xfrm>
          <a:prstGeom prst="rect">
            <a:avLst/>
          </a:prstGeom>
        </p:spPr>
        <p:txBody>
          <a:bodyPr lIns="84400" tIns="42199" rIns="84400" bIns="42199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405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1675" y="3672390"/>
            <a:ext cx="8636826" cy="1135547"/>
          </a:xfrm>
          <a:prstGeom prst="rect">
            <a:avLst/>
          </a:prstGeom>
        </p:spPr>
        <p:txBody>
          <a:bodyPr lIns="84400" tIns="42199" rIns="84400" bIns="42199" anchor="t"/>
          <a:lstStyle>
            <a:lvl1pPr algn="l">
              <a:defRPr sz="37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01675" y="2422112"/>
            <a:ext cx="8636826" cy="1250279"/>
          </a:xfrm>
          <a:prstGeom prst="rect">
            <a:avLst/>
          </a:prstGeom>
        </p:spPr>
        <p:txBody>
          <a:bodyPr lIns="84400" tIns="42199" rIns="84400" bIns="42199" anchor="b"/>
          <a:lstStyle>
            <a:lvl1pPr marL="0" indent="0">
              <a:buNone/>
              <a:defRPr sz="1800"/>
            </a:lvl1pPr>
            <a:lvl2pPr marL="422003" indent="0">
              <a:buNone/>
              <a:defRPr sz="1700"/>
            </a:lvl2pPr>
            <a:lvl3pPr marL="844005" indent="0">
              <a:buNone/>
              <a:defRPr sz="1500"/>
            </a:lvl3pPr>
            <a:lvl4pPr marL="1266010" indent="0">
              <a:buNone/>
              <a:defRPr sz="1300"/>
            </a:lvl4pPr>
            <a:lvl5pPr marL="1688012" indent="0">
              <a:buNone/>
              <a:defRPr sz="1300"/>
            </a:lvl5pPr>
            <a:lvl6pPr marL="2110015" indent="0">
              <a:buNone/>
              <a:defRPr sz="1300"/>
            </a:lvl6pPr>
            <a:lvl7pPr marL="2532016" indent="0">
              <a:buNone/>
              <a:defRPr sz="1300"/>
            </a:lvl7pPr>
            <a:lvl8pPr marL="2954020" indent="0">
              <a:buNone/>
              <a:defRPr sz="1300"/>
            </a:lvl8pPr>
            <a:lvl9pPr marL="3376023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7016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941" y="228482"/>
            <a:ext cx="9146121" cy="953154"/>
          </a:xfrm>
          <a:prstGeom prst="rect">
            <a:avLst/>
          </a:prstGeom>
        </p:spPr>
        <p:txBody>
          <a:bodyPr lIns="84400" tIns="42199" rIns="84400" bIns="42199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6941" y="1333631"/>
            <a:ext cx="4458703" cy="3771430"/>
          </a:xfrm>
          <a:prstGeom prst="rect">
            <a:avLst/>
          </a:prstGeom>
        </p:spPr>
        <p:txBody>
          <a:bodyPr lIns="84400" tIns="42199" rIns="84400" bIns="42199"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91998" y="1333631"/>
            <a:ext cx="4461062" cy="3771430"/>
          </a:xfrm>
          <a:prstGeom prst="rect">
            <a:avLst/>
          </a:prstGeom>
        </p:spPr>
        <p:txBody>
          <a:bodyPr lIns="84400" tIns="42199" rIns="84400" bIns="42199"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826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941" y="228482"/>
            <a:ext cx="9146121" cy="953154"/>
          </a:xfrm>
          <a:prstGeom prst="rect">
            <a:avLst/>
          </a:prstGeom>
        </p:spPr>
        <p:txBody>
          <a:bodyPr lIns="84400" tIns="42199" rIns="84400" bIns="42199"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6944" y="1279699"/>
            <a:ext cx="4489357" cy="532471"/>
          </a:xfrm>
          <a:prstGeom prst="rect">
            <a:avLst/>
          </a:prstGeom>
        </p:spPr>
        <p:txBody>
          <a:bodyPr lIns="84400" tIns="42199" rIns="84400" bIns="42199" anchor="b"/>
          <a:lstStyle>
            <a:lvl1pPr marL="0" indent="0">
              <a:buNone/>
              <a:defRPr sz="2200" b="1"/>
            </a:lvl1pPr>
            <a:lvl2pPr marL="422003" indent="0">
              <a:buNone/>
              <a:defRPr sz="1800" b="1"/>
            </a:lvl2pPr>
            <a:lvl3pPr marL="844005" indent="0">
              <a:buNone/>
              <a:defRPr sz="1700" b="1"/>
            </a:lvl3pPr>
            <a:lvl4pPr marL="1266010" indent="0">
              <a:buNone/>
              <a:defRPr sz="1500" b="1"/>
            </a:lvl4pPr>
            <a:lvl5pPr marL="1688012" indent="0">
              <a:buNone/>
              <a:defRPr sz="1500" b="1"/>
            </a:lvl5pPr>
            <a:lvl6pPr marL="2110015" indent="0">
              <a:buNone/>
              <a:defRPr sz="1500" b="1"/>
            </a:lvl6pPr>
            <a:lvl7pPr marL="2532016" indent="0">
              <a:buNone/>
              <a:defRPr sz="1500" b="1"/>
            </a:lvl7pPr>
            <a:lvl8pPr marL="2954020" indent="0">
              <a:buNone/>
              <a:defRPr sz="1500" b="1"/>
            </a:lvl8pPr>
            <a:lvl9pPr marL="3376023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6944" y="1812171"/>
            <a:ext cx="4489357" cy="3292891"/>
          </a:xfrm>
          <a:prstGeom prst="rect">
            <a:avLst/>
          </a:prstGeom>
        </p:spPr>
        <p:txBody>
          <a:bodyPr lIns="84400" tIns="42199" rIns="84400" bIns="42199"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61351" y="1279699"/>
            <a:ext cx="4491714" cy="532471"/>
          </a:xfrm>
          <a:prstGeom prst="rect">
            <a:avLst/>
          </a:prstGeom>
        </p:spPr>
        <p:txBody>
          <a:bodyPr lIns="84400" tIns="42199" rIns="84400" bIns="42199" anchor="b"/>
          <a:lstStyle>
            <a:lvl1pPr marL="0" indent="0">
              <a:buNone/>
              <a:defRPr sz="2200" b="1"/>
            </a:lvl1pPr>
            <a:lvl2pPr marL="422003" indent="0">
              <a:buNone/>
              <a:defRPr sz="1800" b="1"/>
            </a:lvl2pPr>
            <a:lvl3pPr marL="844005" indent="0">
              <a:buNone/>
              <a:defRPr sz="1700" b="1"/>
            </a:lvl3pPr>
            <a:lvl4pPr marL="1266010" indent="0">
              <a:buNone/>
              <a:defRPr sz="1500" b="1"/>
            </a:lvl4pPr>
            <a:lvl5pPr marL="1688012" indent="0">
              <a:buNone/>
              <a:defRPr sz="1500" b="1"/>
            </a:lvl5pPr>
            <a:lvl6pPr marL="2110015" indent="0">
              <a:buNone/>
              <a:defRPr sz="1500" b="1"/>
            </a:lvl6pPr>
            <a:lvl7pPr marL="2532016" indent="0">
              <a:buNone/>
              <a:defRPr sz="1500" b="1"/>
            </a:lvl7pPr>
            <a:lvl8pPr marL="2954020" indent="0">
              <a:buNone/>
              <a:defRPr sz="1500" b="1"/>
            </a:lvl8pPr>
            <a:lvl9pPr marL="3376023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61351" y="1812171"/>
            <a:ext cx="4491714" cy="3292891"/>
          </a:xfrm>
          <a:prstGeom prst="rect">
            <a:avLst/>
          </a:prstGeom>
        </p:spPr>
        <p:txBody>
          <a:bodyPr lIns="84400" tIns="42199" rIns="84400" bIns="42199"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491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941" y="228482"/>
            <a:ext cx="9146121" cy="953154"/>
          </a:xfrm>
          <a:prstGeom prst="rect">
            <a:avLst/>
          </a:prstGeom>
        </p:spPr>
        <p:txBody>
          <a:bodyPr lIns="84400" tIns="42199" rIns="84400" bIns="42199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164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92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944" y="227506"/>
            <a:ext cx="3343439" cy="968843"/>
          </a:xfrm>
          <a:prstGeom prst="rect">
            <a:avLst/>
          </a:prstGeom>
        </p:spPr>
        <p:txBody>
          <a:bodyPr lIns="84400" tIns="42199" rIns="84400" bIns="42199" anchor="b"/>
          <a:lstStyle>
            <a:lvl1pPr algn="l">
              <a:defRPr sz="1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72990" y="227504"/>
            <a:ext cx="5680073" cy="4877559"/>
          </a:xfrm>
          <a:prstGeom prst="rect">
            <a:avLst/>
          </a:prstGeom>
        </p:spPr>
        <p:txBody>
          <a:bodyPr lIns="84400" tIns="42199" rIns="84400" bIns="42199"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6944" y="1196349"/>
            <a:ext cx="3343439" cy="3908715"/>
          </a:xfrm>
          <a:prstGeom prst="rect">
            <a:avLst/>
          </a:prstGeom>
        </p:spPr>
        <p:txBody>
          <a:bodyPr lIns="84400" tIns="42199" rIns="84400" bIns="42199"/>
          <a:lstStyle>
            <a:lvl1pPr marL="0" indent="0">
              <a:buNone/>
              <a:defRPr sz="1300"/>
            </a:lvl1pPr>
            <a:lvl2pPr marL="422003" indent="0">
              <a:buNone/>
              <a:defRPr sz="1100"/>
            </a:lvl2pPr>
            <a:lvl3pPr marL="844005" indent="0">
              <a:buNone/>
              <a:defRPr sz="1000"/>
            </a:lvl3pPr>
            <a:lvl4pPr marL="1266010" indent="0">
              <a:buNone/>
              <a:defRPr sz="800"/>
            </a:lvl4pPr>
            <a:lvl5pPr marL="1688012" indent="0">
              <a:buNone/>
              <a:defRPr sz="800"/>
            </a:lvl5pPr>
            <a:lvl6pPr marL="2110015" indent="0">
              <a:buNone/>
              <a:defRPr sz="800"/>
            </a:lvl6pPr>
            <a:lvl7pPr marL="2532016" indent="0">
              <a:buNone/>
              <a:defRPr sz="800"/>
            </a:lvl7pPr>
            <a:lvl8pPr marL="2954020" indent="0">
              <a:buNone/>
              <a:defRPr sz="800"/>
            </a:lvl8pPr>
            <a:lvl9pPr marL="3376023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73391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2390" y="4000895"/>
            <a:ext cx="6095056" cy="471675"/>
          </a:xfrm>
          <a:prstGeom prst="rect">
            <a:avLst/>
          </a:prstGeom>
        </p:spPr>
        <p:txBody>
          <a:bodyPr lIns="84400" tIns="42199" rIns="84400" bIns="42199" anchor="b"/>
          <a:lstStyle>
            <a:lvl1pPr algn="l">
              <a:defRPr sz="1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92390" y="510903"/>
            <a:ext cx="6095056" cy="3429195"/>
          </a:xfrm>
          <a:prstGeom prst="rect">
            <a:avLst/>
          </a:prstGeom>
        </p:spPr>
        <p:txBody>
          <a:bodyPr lIns="84400" tIns="42199" rIns="84400" bIns="42199"/>
          <a:lstStyle>
            <a:lvl1pPr marL="0" indent="0">
              <a:buNone/>
              <a:defRPr sz="2900"/>
            </a:lvl1pPr>
            <a:lvl2pPr marL="422003" indent="0">
              <a:buNone/>
              <a:defRPr sz="2600"/>
            </a:lvl2pPr>
            <a:lvl3pPr marL="844005" indent="0">
              <a:buNone/>
              <a:defRPr sz="2200"/>
            </a:lvl3pPr>
            <a:lvl4pPr marL="1266010" indent="0">
              <a:buNone/>
              <a:defRPr sz="1800"/>
            </a:lvl4pPr>
            <a:lvl5pPr marL="1688012" indent="0">
              <a:buNone/>
              <a:defRPr sz="1800"/>
            </a:lvl5pPr>
            <a:lvl6pPr marL="2110015" indent="0">
              <a:buNone/>
              <a:defRPr sz="1800"/>
            </a:lvl6pPr>
            <a:lvl7pPr marL="2532016" indent="0">
              <a:buNone/>
              <a:defRPr sz="1800"/>
            </a:lvl7pPr>
            <a:lvl8pPr marL="2954020" indent="0">
              <a:buNone/>
              <a:defRPr sz="1800"/>
            </a:lvl8pPr>
            <a:lvl9pPr marL="3376023" indent="0">
              <a:buNone/>
              <a:defRPr sz="18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92390" y="4472567"/>
            <a:ext cx="6095056" cy="670738"/>
          </a:xfrm>
          <a:prstGeom prst="rect">
            <a:avLst/>
          </a:prstGeom>
        </p:spPr>
        <p:txBody>
          <a:bodyPr lIns="84400" tIns="42199" rIns="84400" bIns="42199"/>
          <a:lstStyle>
            <a:lvl1pPr marL="0" indent="0">
              <a:buNone/>
              <a:defRPr sz="1300"/>
            </a:lvl1pPr>
            <a:lvl2pPr marL="422003" indent="0">
              <a:buNone/>
              <a:defRPr sz="1100"/>
            </a:lvl2pPr>
            <a:lvl3pPr marL="844005" indent="0">
              <a:buNone/>
              <a:defRPr sz="1000"/>
            </a:lvl3pPr>
            <a:lvl4pPr marL="1266010" indent="0">
              <a:buNone/>
              <a:defRPr sz="800"/>
            </a:lvl4pPr>
            <a:lvl5pPr marL="1688012" indent="0">
              <a:buNone/>
              <a:defRPr sz="800"/>
            </a:lvl5pPr>
            <a:lvl6pPr marL="2110015" indent="0">
              <a:buNone/>
              <a:defRPr sz="800"/>
            </a:lvl6pPr>
            <a:lvl7pPr marL="2532016" indent="0">
              <a:buNone/>
              <a:defRPr sz="800"/>
            </a:lvl7pPr>
            <a:lvl8pPr marL="2954020" indent="0">
              <a:buNone/>
              <a:defRPr sz="800"/>
            </a:lvl8pPr>
            <a:lvl9pPr marL="3376023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9894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ＭＳ ゴシック" pitchFamily="49" charset="-128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ＭＳ ゴシック" pitchFamily="49" charset="-128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ＭＳ ゴシック" pitchFamily="49" charset="-128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ＭＳ ゴシック" pitchFamily="49" charset="-128"/>
          <a:cs typeface="Times New Roman" pitchFamily="18" charset="0"/>
        </a:defRPr>
      </a:lvl5pPr>
      <a:lvl6pPr marL="422003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ＭＳ ゴシック" pitchFamily="49" charset="-128"/>
          <a:cs typeface="Times New Roman" pitchFamily="18" charset="0"/>
        </a:defRPr>
      </a:lvl6pPr>
      <a:lvl7pPr marL="844005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ＭＳ ゴシック" pitchFamily="49" charset="-128"/>
          <a:cs typeface="Times New Roman" pitchFamily="18" charset="0"/>
        </a:defRPr>
      </a:lvl7pPr>
      <a:lvl8pPr marL="126601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ＭＳ ゴシック" pitchFamily="49" charset="-128"/>
          <a:cs typeface="Times New Roman" pitchFamily="18" charset="0"/>
        </a:defRPr>
      </a:lvl8pPr>
      <a:lvl9pPr marL="1688012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ＭＳ ゴシック" pitchFamily="49" charset="-128"/>
          <a:cs typeface="Times New Roman" pitchFamily="18" charset="0"/>
        </a:defRPr>
      </a:lvl9pPr>
    </p:titleStyle>
    <p:bodyStyle>
      <a:lvl1pPr marL="316502" indent="-316502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755" indent="-263751" algn="l" rtl="0" eaLnBrk="0" fontAlgn="base" hangingPunct="0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cs typeface="+mn-cs"/>
        </a:defRPr>
      </a:lvl2pPr>
      <a:lvl3pPr marL="1055006" indent="-211001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cs typeface="+mn-cs"/>
        </a:defRPr>
      </a:lvl3pPr>
      <a:lvl4pPr marL="1477010" indent="-211001" algn="l" rtl="0" eaLnBrk="0" fontAlgn="base" hangingPunct="0">
        <a:spcBef>
          <a:spcPct val="20000"/>
        </a:spcBef>
        <a:spcAft>
          <a:spcPct val="0"/>
        </a:spcAft>
        <a:buChar char="–"/>
        <a:defRPr kumimoji="1" sz="1800">
          <a:solidFill>
            <a:schemeClr val="tx1"/>
          </a:solidFill>
          <a:latin typeface="+mn-lt"/>
          <a:cs typeface="+mn-cs"/>
        </a:defRPr>
      </a:lvl4pPr>
      <a:lvl5pPr marL="1899013" indent="-211001" algn="l" rtl="0" eaLnBrk="0" fontAlgn="base" hangingPunct="0">
        <a:spcBef>
          <a:spcPct val="20000"/>
        </a:spcBef>
        <a:spcAft>
          <a:spcPct val="0"/>
        </a:spcAft>
        <a:buChar char="»"/>
        <a:defRPr kumimoji="1" sz="1800">
          <a:solidFill>
            <a:schemeClr val="tx1"/>
          </a:solidFill>
          <a:latin typeface="+mn-lt"/>
          <a:cs typeface="+mn-cs"/>
        </a:defRPr>
      </a:lvl5pPr>
      <a:lvl6pPr marL="2321016" indent="-211001" algn="l" rtl="0" fontAlgn="base">
        <a:spcBef>
          <a:spcPct val="20000"/>
        </a:spcBef>
        <a:spcAft>
          <a:spcPct val="0"/>
        </a:spcAft>
        <a:buChar char="»"/>
        <a:defRPr kumimoji="1" sz="1800">
          <a:solidFill>
            <a:schemeClr val="tx1"/>
          </a:solidFill>
          <a:latin typeface="+mn-lt"/>
          <a:cs typeface="+mn-cs"/>
        </a:defRPr>
      </a:lvl6pPr>
      <a:lvl7pPr marL="2743019" indent="-211001" algn="l" rtl="0" fontAlgn="base">
        <a:spcBef>
          <a:spcPct val="20000"/>
        </a:spcBef>
        <a:spcAft>
          <a:spcPct val="0"/>
        </a:spcAft>
        <a:buChar char="»"/>
        <a:defRPr kumimoji="1" sz="1800">
          <a:solidFill>
            <a:schemeClr val="tx1"/>
          </a:solidFill>
          <a:latin typeface="+mn-lt"/>
          <a:cs typeface="+mn-cs"/>
        </a:defRPr>
      </a:lvl7pPr>
      <a:lvl8pPr marL="3165022" indent="-211001" algn="l" rtl="0" fontAlgn="base">
        <a:spcBef>
          <a:spcPct val="20000"/>
        </a:spcBef>
        <a:spcAft>
          <a:spcPct val="0"/>
        </a:spcAft>
        <a:buChar char="»"/>
        <a:defRPr kumimoji="1" sz="1800">
          <a:solidFill>
            <a:schemeClr val="tx1"/>
          </a:solidFill>
          <a:latin typeface="+mn-lt"/>
          <a:cs typeface="+mn-cs"/>
        </a:defRPr>
      </a:lvl8pPr>
      <a:lvl9pPr marL="3587024" indent="-211001" algn="l" rtl="0" fontAlgn="base">
        <a:spcBef>
          <a:spcPct val="20000"/>
        </a:spcBef>
        <a:spcAft>
          <a:spcPct val="0"/>
        </a:spcAft>
        <a:buChar char="»"/>
        <a:defRPr kumimoji="1" sz="1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ja-JP"/>
      </a:defPPr>
      <a:lvl1pPr marL="0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2003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4005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66010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88012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10015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016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4020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76023" algn="l" defTabSz="84400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543496" y="481236"/>
            <a:ext cx="3672408" cy="43564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6088112" y="481236"/>
            <a:ext cx="3672408" cy="43713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2719698" y="3577580"/>
            <a:ext cx="1368152" cy="11521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3068" y="723586"/>
            <a:ext cx="3024336" cy="683476"/>
          </a:xfrm>
          <a:prstGeom prst="rect">
            <a:avLst/>
          </a:prstGeom>
          <a:noFill/>
        </p:spPr>
        <p:txBody>
          <a:bodyPr wrap="square" lIns="67264" tIns="33633" rIns="67264" bIns="33633" rtlCol="0">
            <a:spAutoFit/>
          </a:bodyPr>
          <a:lstStyle/>
          <a:p>
            <a:pPr algn="ctr" defTabSz="67265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4000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戦国大名 Ａ</a:t>
            </a:r>
            <a:endParaRPr lang="en-US" altLang="ja-JP" sz="4000" b="1" dirty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04136" y="723586"/>
            <a:ext cx="3132348" cy="683476"/>
          </a:xfrm>
          <a:prstGeom prst="rect">
            <a:avLst/>
          </a:prstGeom>
          <a:noFill/>
        </p:spPr>
        <p:txBody>
          <a:bodyPr wrap="square" lIns="67264" tIns="33633" rIns="67264" bIns="33633" rtlCol="0">
            <a:spAutoFit/>
          </a:bodyPr>
          <a:lstStyle/>
          <a:p>
            <a:pPr algn="ctr" defTabSz="67265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4000" b="1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戦国大名 Ｂ</a:t>
            </a:r>
            <a:endParaRPr lang="en-US" altLang="ja-JP" sz="40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8" name="下矢印 7"/>
          <p:cNvSpPr/>
          <p:nvPr/>
        </p:nvSpPr>
        <p:spPr>
          <a:xfrm rot="4554910">
            <a:off x="4935984" y="2200471"/>
            <a:ext cx="432048" cy="3091127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11478" y="2056130"/>
            <a:ext cx="1416439" cy="1206696"/>
          </a:xfrm>
          <a:prstGeom prst="rect">
            <a:avLst/>
          </a:prstGeom>
          <a:solidFill>
            <a:srgbClr val="00206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lIns="67264" tIns="33633" rIns="67264" bIns="33633" rtlCol="0">
            <a:spAutoFit/>
          </a:bodyPr>
          <a:lstStyle/>
          <a:p>
            <a:pPr algn="ctr" defTabSz="67265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3200" b="1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  <a:cs typeface="+mn-cs"/>
              </a:rPr>
              <a:t>農民</a:t>
            </a:r>
            <a:endParaRPr lang="en-US" altLang="ja-JP" sz="3200" b="1" dirty="0" smtClean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  <a:cs typeface="+mn-cs"/>
            </a:endParaRPr>
          </a:p>
          <a:p>
            <a:pPr algn="ctr" defTabSz="672650" fontAlgn="auto">
              <a:spcBef>
                <a:spcPts val="0"/>
              </a:spcBef>
              <a:spcAft>
                <a:spcPts val="0"/>
              </a:spcAft>
            </a:pPr>
            <a:endParaRPr lang="en-US" altLang="ja-JP" sz="1000" b="1" dirty="0" smtClean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  <a:cs typeface="+mn-cs"/>
            </a:endParaRPr>
          </a:p>
          <a:p>
            <a:pPr algn="ctr" defTabSz="67265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3200" b="1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  <a:cs typeface="+mn-cs"/>
              </a:rPr>
              <a:t>食料</a:t>
            </a:r>
            <a:endParaRPr lang="en-US" altLang="ja-JP" sz="3200" b="1" dirty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35546" y="4072376"/>
            <a:ext cx="1719550" cy="560365"/>
          </a:xfrm>
          <a:prstGeom prst="rect">
            <a:avLst/>
          </a:prstGeom>
          <a:noFill/>
        </p:spPr>
        <p:txBody>
          <a:bodyPr wrap="square" lIns="67264" tIns="33633" rIns="67264" bIns="33633" rtlCol="0">
            <a:spAutoFit/>
          </a:bodyPr>
          <a:lstStyle/>
          <a:p>
            <a:pPr algn="ctr" defTabSz="67265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3200" dirty="0" smtClean="0">
                <a:solidFill>
                  <a:srgbClr val="FFFF00"/>
                </a:solidFill>
                <a:latin typeface="AR P丸ゴシック体E" pitchFamily="50" charset="-128"/>
                <a:ea typeface="AR P丸ゴシック体E" pitchFamily="50" charset="-128"/>
                <a:cs typeface="+mn-cs"/>
              </a:rPr>
              <a:t>侵略</a:t>
            </a:r>
            <a:endParaRPr lang="en-US" altLang="ja-JP" sz="3200" dirty="0">
              <a:solidFill>
                <a:srgbClr val="FFFF00"/>
              </a:solidFill>
              <a:latin typeface="AR P丸ゴシック体E" pitchFamily="50" charset="-128"/>
              <a:ea typeface="AR P丸ゴシック体E" pitchFamily="50" charset="-128"/>
              <a:cs typeface="+mn-cs"/>
            </a:endParaRPr>
          </a:p>
        </p:txBody>
      </p:sp>
      <p:pic>
        <p:nvPicPr>
          <p:cNvPr id="1026" name="Picture 2" descr="http://up.gc-img.net/post_img/2015/10/B3XtxxUj6LlvCdx_WR51j_2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8" y="2857500"/>
            <a:ext cx="1064126" cy="141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255464" y="2044763"/>
            <a:ext cx="9433048" cy="2345451"/>
          </a:xfrm>
          <a:prstGeom prst="rect">
            <a:avLst/>
          </a:prstGeom>
          <a:solidFill>
            <a:srgbClr val="0070C0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67246" tIns="33624" rIns="67246" bIns="33624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　</a:t>
            </a:r>
            <a:endParaRPr lang="en-US" altLang="ja-JP" sz="1400" dirty="0" smtClean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en-US" altLang="ja-JP" sz="4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【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課題</a:t>
            </a:r>
            <a:r>
              <a:rPr lang="en-US" altLang="ja-JP" sz="4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】</a:t>
            </a:r>
          </a:p>
          <a:p>
            <a:endParaRPr lang="en-US" altLang="ja-JP" sz="4000" dirty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　自分の村が襲われたらどうしますか？</a:t>
            </a:r>
            <a:endParaRPr lang="en-US" altLang="ja-JP" sz="4000" dirty="0" smtClean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837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2.22222E-6 C 3.75E-6 -0.03 0.05547 -0.05278 0.12312 -0.05278 C 0.1925 -0.05278 0.24812 -0.03 0.24812 2.22222E-6 C 0.24812 0.02972 0.30359 0.05278 0.37297 0.05278 C 0.44062 0.05278 0.49625 0.02972 0.49625 2.22222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 animBg="1"/>
    </p:bldLst>
  </p:timing>
</p:sld>
</file>

<file path=ppt/theme/theme1.xml><?xml version="1.0" encoding="utf-8"?>
<a:theme xmlns:a="http://schemas.openxmlformats.org/drawingml/2006/main" name="JUSTSYSTEM HANAKO">
  <a:themeElements>
    <a:clrScheme name="JUSTSYSTEM HANAK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USTSYSTEM HANAKO">
      <a:majorFont>
        <a:latin typeface="ＭＳ ゴシック"/>
        <a:ea typeface=""/>
        <a:cs typeface="Times New Roman"/>
      </a:majorFont>
      <a:minorFont>
        <a:latin typeface="ＭＳ ゴシック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USTSYSTEM HANAK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2">
        <a:dk1>
          <a:srgbClr val="000000"/>
        </a:dk1>
        <a:lt1>
          <a:srgbClr val="FFFFFF"/>
        </a:lt1>
        <a:dk2>
          <a:srgbClr val="000000"/>
        </a:dk2>
        <a:lt2>
          <a:srgbClr val="60606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Y:\206職員\38小渕重樹\小渕フォルダー\04-教材関係\歴史\室町時代\応仁の乱\資料\地図、京都、応仁の乱.jhd</Template>
  <TotalTime>1720</TotalTime>
  <Pages>1</Pages>
  <Words>9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P丸ゴシック体E</vt:lpstr>
      <vt:lpstr>HGS創英角ｺﾞｼｯｸUB</vt:lpstr>
      <vt:lpstr>ＭＳ Ｐゴシック</vt:lpstr>
      <vt:lpstr>ＭＳ ゴシック</vt:lpstr>
      <vt:lpstr>Calibri</vt:lpstr>
      <vt:lpstr>Times New Roman</vt:lpstr>
      <vt:lpstr>JUSTSYSTEM HANAKO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小渕重樹</dc:creator>
  <cp:lastModifiedBy>小渕重樹</cp:lastModifiedBy>
  <cp:revision>358</cp:revision>
  <cp:lastPrinted>2010-12-06T07:42:38Z</cp:lastPrinted>
  <dcterms:created xsi:type="dcterms:W3CDTF">2010-12-06T00:45:59Z</dcterms:created>
  <dcterms:modified xsi:type="dcterms:W3CDTF">2016-02-13T02:44:26Z</dcterms:modified>
</cp:coreProperties>
</file>