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336" r:id="rId3"/>
    <p:sldId id="307" r:id="rId4"/>
    <p:sldId id="347" r:id="rId5"/>
    <p:sldId id="349" r:id="rId6"/>
    <p:sldId id="340" r:id="rId7"/>
    <p:sldId id="335" r:id="rId8"/>
    <p:sldId id="329" r:id="rId9"/>
    <p:sldId id="348" r:id="rId10"/>
    <p:sldId id="293" r:id="rId11"/>
  </p:sldIdLst>
  <p:sldSz cx="10160000" cy="5715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1pPr>
    <a:lvl2pPr marL="42200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2pPr>
    <a:lvl3pPr marL="84400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3pPr>
    <a:lvl4pPr marL="126601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4pPr>
    <a:lvl5pPr marL="168801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5pPr>
    <a:lvl6pPr marL="2110015" algn="l" defTabSz="844005" rtl="0" eaLnBrk="1" latinLnBrk="0" hangingPunct="1"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6pPr>
    <a:lvl7pPr marL="2532016" algn="l" defTabSz="844005" rtl="0" eaLnBrk="1" latinLnBrk="0" hangingPunct="1"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7pPr>
    <a:lvl8pPr marL="2954020" algn="l" defTabSz="844005" rtl="0" eaLnBrk="1" latinLnBrk="0" hangingPunct="1"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8pPr>
    <a:lvl9pPr marL="3376023" algn="l" defTabSz="844005" rtl="0" eaLnBrk="1" latinLnBrk="0" hangingPunct="1">
      <a:defRPr kumimoji="1" kern="1200">
        <a:solidFill>
          <a:schemeClr val="tx1"/>
        </a:solidFill>
        <a:latin typeface="ＭＳ ゴシック" pitchFamily="49" charset="-128"/>
        <a:ea typeface="+mn-ea"/>
        <a:cs typeface="Times New Roman" pitchFamily="18" charset="0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0295360-B1C4-4A84-B081-C329C7893DCC}">
          <p14:sldIdLst>
            <p14:sldId id="271"/>
            <p14:sldId id="336"/>
            <p14:sldId id="307"/>
            <p14:sldId id="347"/>
            <p14:sldId id="349"/>
            <p14:sldId id="340"/>
            <p14:sldId id="335"/>
            <p14:sldId id="329"/>
            <p14:sldId id="348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34" userDrawn="1">
          <p15:clr>
            <a:srgbClr val="A4A3A4"/>
          </p15:clr>
        </p15:guide>
        <p15:guide id="2" pos="42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2A0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1" autoAdjust="0"/>
    <p:restoredTop sz="94604" autoAdjust="0"/>
  </p:normalViewPr>
  <p:slideViewPr>
    <p:cSldViewPr>
      <p:cViewPr varScale="1">
        <p:scale>
          <a:sx n="84" d="100"/>
          <a:sy n="84" d="100"/>
        </p:scale>
        <p:origin x="564" y="78"/>
      </p:cViewPr>
      <p:guideLst>
        <p:guide orient="horz" pos="1334"/>
        <p:guide pos="42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1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FF3399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0.1896925508680628"/>
                  <c:y val="9.5225985655942008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2800" dirty="0" smtClean="0"/>
                      <a:t>39</a:t>
                    </a:r>
                    <a:r>
                      <a:rPr lang="en-US" altLang="ja-JP" sz="2800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2636626709679107E-2"/>
                  <c:y val="-0.2129116351899281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2800" dirty="0" smtClean="0"/>
                      <a:t>40</a:t>
                    </a:r>
                    <a:r>
                      <a:rPr lang="en-US" altLang="ja-JP" sz="2800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2457234814455616"/>
                  <c:y val="0.14570578872213544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2800" dirty="0" smtClean="0">
                        <a:latin typeface="+mj-ea"/>
                        <a:ea typeface="+mj-ea"/>
                      </a:rPr>
                      <a:t>14</a:t>
                    </a:r>
                    <a:r>
                      <a:rPr lang="en-US" altLang="ja-JP" sz="2800" dirty="0">
                        <a:latin typeface="+mj-ea"/>
                        <a:ea typeface="+mj-ea"/>
                      </a:rPr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1194648144227443E-2"/>
                  <c:y val="0.13404373650573959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2800" dirty="0" smtClean="0">
                        <a:latin typeface="+mj-lt"/>
                      </a:rPr>
                      <a:t>7</a:t>
                    </a:r>
                    <a:r>
                      <a:rPr lang="en-US" altLang="ja-JP" sz="2800" dirty="0">
                        <a:latin typeface="+mj-lt"/>
                      </a:rPr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オージー</c:v>
                </c:pt>
                <c:pt idx="1">
                  <c:v>国産</c:v>
                </c:pt>
                <c:pt idx="2">
                  <c:v>アメリカ</c:v>
                </c:pt>
                <c:pt idx="3">
                  <c:v>その他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39</c:v>
                </c:pt>
                <c:pt idx="1">
                  <c:v>40</c:v>
                </c:pt>
                <c:pt idx="2">
                  <c:v>14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オージー</c:v>
                </c:pt>
                <c:pt idx="1">
                  <c:v>国産</c:v>
                </c:pt>
                <c:pt idx="2">
                  <c:v>アメリカ</c:v>
                </c:pt>
                <c:pt idx="3">
                  <c:v>その他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オージー</c:v>
                </c:pt>
                <c:pt idx="1">
                  <c:v>国産</c:v>
                </c:pt>
                <c:pt idx="2">
                  <c:v>アメリカ</c:v>
                </c:pt>
                <c:pt idx="3">
                  <c:v>その他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1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76706-01D9-4E62-A435-A8222FA0E1B6}" type="datetimeFigureOut">
              <a:rPr kumimoji="1" lang="ja-JP" altLang="en-US" smtClean="0"/>
              <a:pPr/>
              <a:t>2015/12/30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4F55F-A9E9-4AE5-AD2E-CDFCFD523FE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85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36230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72461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08693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44922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681153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383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613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89845" algn="l" defTabSz="67246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1590" y="1774906"/>
            <a:ext cx="8636823" cy="1225764"/>
          </a:xfrm>
          <a:prstGeom prst="rect">
            <a:avLst/>
          </a:prstGeom>
        </p:spPr>
        <p:txBody>
          <a:bodyPr lIns="84400" tIns="42199" rIns="84400" bIns="42199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3175" y="3238961"/>
            <a:ext cx="7113651" cy="1460129"/>
          </a:xfrm>
          <a:prstGeom prst="rect">
            <a:avLst/>
          </a:prstGeom>
        </p:spPr>
        <p:txBody>
          <a:bodyPr lIns="84400" tIns="42199" rIns="84400" bIns="42199"/>
          <a:lstStyle>
            <a:lvl1pPr marL="0" indent="0" algn="ctr">
              <a:buNone/>
              <a:defRPr/>
            </a:lvl1pPr>
            <a:lvl2pPr marL="422003" indent="0" algn="ctr">
              <a:buNone/>
              <a:defRPr/>
            </a:lvl2pPr>
            <a:lvl3pPr marL="844005" indent="0" algn="ctr">
              <a:buNone/>
              <a:defRPr/>
            </a:lvl3pPr>
            <a:lvl4pPr marL="1266010" indent="0" algn="ctr">
              <a:buNone/>
              <a:defRPr/>
            </a:lvl4pPr>
            <a:lvl5pPr marL="1688012" indent="0" algn="ctr">
              <a:buNone/>
              <a:defRPr/>
            </a:lvl5pPr>
            <a:lvl6pPr marL="2110015" indent="0" algn="ctr">
              <a:buNone/>
              <a:defRPr/>
            </a:lvl6pPr>
            <a:lvl7pPr marL="2532016" indent="0" algn="ctr">
              <a:buNone/>
              <a:defRPr/>
            </a:lvl7pPr>
            <a:lvl8pPr marL="2954020" indent="0" algn="ctr">
              <a:buNone/>
              <a:defRPr/>
            </a:lvl8pPr>
            <a:lvl9pPr marL="3376023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345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941" y="228482"/>
            <a:ext cx="9146121" cy="953154"/>
          </a:xfrm>
          <a:prstGeom prst="rect">
            <a:avLst/>
          </a:prstGeom>
        </p:spPr>
        <p:txBody>
          <a:bodyPr lIns="84400" tIns="42199" rIns="84400" bIns="42199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6941" y="1333631"/>
            <a:ext cx="9146121" cy="3771430"/>
          </a:xfrm>
          <a:prstGeom prst="rect">
            <a:avLst/>
          </a:prstGeom>
        </p:spPr>
        <p:txBody>
          <a:bodyPr vert="eaVert" lIns="84400" tIns="42199" rIns="84400" bIns="42199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98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68304" y="228483"/>
            <a:ext cx="2284761" cy="4876578"/>
          </a:xfrm>
          <a:prstGeom prst="rect">
            <a:avLst/>
          </a:prstGeom>
        </p:spPr>
        <p:txBody>
          <a:bodyPr vert="eaVert" lIns="84400" tIns="42199" rIns="84400" bIns="42199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6943" y="228483"/>
            <a:ext cx="6635006" cy="4876578"/>
          </a:xfrm>
          <a:prstGeom prst="rect">
            <a:avLst/>
          </a:prstGeom>
        </p:spPr>
        <p:txBody>
          <a:bodyPr vert="eaVert" lIns="84400" tIns="42199" rIns="84400" bIns="42199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125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941" y="228482"/>
            <a:ext cx="9146121" cy="953154"/>
          </a:xfrm>
          <a:prstGeom prst="rect">
            <a:avLst/>
          </a:prstGeom>
        </p:spPr>
        <p:txBody>
          <a:bodyPr lIns="84400" tIns="42199" rIns="84400" bIns="42199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6941" y="1333631"/>
            <a:ext cx="9146121" cy="3771430"/>
          </a:xfrm>
          <a:prstGeom prst="rect">
            <a:avLst/>
          </a:prstGeom>
        </p:spPr>
        <p:txBody>
          <a:bodyPr lIns="84400" tIns="42199" rIns="84400" bIns="42199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405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1675" y="3672390"/>
            <a:ext cx="8636826" cy="1135547"/>
          </a:xfrm>
          <a:prstGeom prst="rect">
            <a:avLst/>
          </a:prstGeom>
        </p:spPr>
        <p:txBody>
          <a:bodyPr lIns="84400" tIns="42199" rIns="84400" bIns="42199" anchor="t"/>
          <a:lstStyle>
            <a:lvl1pPr algn="l">
              <a:defRPr sz="37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01675" y="2422112"/>
            <a:ext cx="8636826" cy="1250279"/>
          </a:xfrm>
          <a:prstGeom prst="rect">
            <a:avLst/>
          </a:prstGeom>
        </p:spPr>
        <p:txBody>
          <a:bodyPr lIns="84400" tIns="42199" rIns="84400" bIns="42199" anchor="b"/>
          <a:lstStyle>
            <a:lvl1pPr marL="0" indent="0">
              <a:buNone/>
              <a:defRPr sz="1800"/>
            </a:lvl1pPr>
            <a:lvl2pPr marL="422003" indent="0">
              <a:buNone/>
              <a:defRPr sz="1700"/>
            </a:lvl2pPr>
            <a:lvl3pPr marL="844005" indent="0">
              <a:buNone/>
              <a:defRPr sz="1500"/>
            </a:lvl3pPr>
            <a:lvl4pPr marL="1266010" indent="0">
              <a:buNone/>
              <a:defRPr sz="1300"/>
            </a:lvl4pPr>
            <a:lvl5pPr marL="1688012" indent="0">
              <a:buNone/>
              <a:defRPr sz="1300"/>
            </a:lvl5pPr>
            <a:lvl6pPr marL="2110015" indent="0">
              <a:buNone/>
              <a:defRPr sz="1300"/>
            </a:lvl6pPr>
            <a:lvl7pPr marL="2532016" indent="0">
              <a:buNone/>
              <a:defRPr sz="1300"/>
            </a:lvl7pPr>
            <a:lvl8pPr marL="2954020" indent="0">
              <a:buNone/>
              <a:defRPr sz="1300"/>
            </a:lvl8pPr>
            <a:lvl9pPr marL="3376023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7016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941" y="228482"/>
            <a:ext cx="9146121" cy="953154"/>
          </a:xfrm>
          <a:prstGeom prst="rect">
            <a:avLst/>
          </a:prstGeom>
        </p:spPr>
        <p:txBody>
          <a:bodyPr lIns="84400" tIns="42199" rIns="84400" bIns="42199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6941" y="1333631"/>
            <a:ext cx="4458703" cy="3771430"/>
          </a:xfrm>
          <a:prstGeom prst="rect">
            <a:avLst/>
          </a:prstGeom>
        </p:spPr>
        <p:txBody>
          <a:bodyPr lIns="84400" tIns="42199" rIns="84400" bIns="42199"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91998" y="1333631"/>
            <a:ext cx="4461062" cy="3771430"/>
          </a:xfrm>
          <a:prstGeom prst="rect">
            <a:avLst/>
          </a:prstGeom>
        </p:spPr>
        <p:txBody>
          <a:bodyPr lIns="84400" tIns="42199" rIns="84400" bIns="42199"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826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941" y="228482"/>
            <a:ext cx="9146121" cy="953154"/>
          </a:xfrm>
          <a:prstGeom prst="rect">
            <a:avLst/>
          </a:prstGeom>
        </p:spPr>
        <p:txBody>
          <a:bodyPr lIns="84400" tIns="42199" rIns="84400" bIns="42199"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6944" y="1279699"/>
            <a:ext cx="4489357" cy="532471"/>
          </a:xfrm>
          <a:prstGeom prst="rect">
            <a:avLst/>
          </a:prstGeom>
        </p:spPr>
        <p:txBody>
          <a:bodyPr lIns="84400" tIns="42199" rIns="84400" bIns="42199" anchor="b"/>
          <a:lstStyle>
            <a:lvl1pPr marL="0" indent="0">
              <a:buNone/>
              <a:defRPr sz="2200" b="1"/>
            </a:lvl1pPr>
            <a:lvl2pPr marL="422003" indent="0">
              <a:buNone/>
              <a:defRPr sz="1800" b="1"/>
            </a:lvl2pPr>
            <a:lvl3pPr marL="844005" indent="0">
              <a:buNone/>
              <a:defRPr sz="1700" b="1"/>
            </a:lvl3pPr>
            <a:lvl4pPr marL="1266010" indent="0">
              <a:buNone/>
              <a:defRPr sz="1500" b="1"/>
            </a:lvl4pPr>
            <a:lvl5pPr marL="1688012" indent="0">
              <a:buNone/>
              <a:defRPr sz="1500" b="1"/>
            </a:lvl5pPr>
            <a:lvl6pPr marL="2110015" indent="0">
              <a:buNone/>
              <a:defRPr sz="1500" b="1"/>
            </a:lvl6pPr>
            <a:lvl7pPr marL="2532016" indent="0">
              <a:buNone/>
              <a:defRPr sz="1500" b="1"/>
            </a:lvl7pPr>
            <a:lvl8pPr marL="2954020" indent="0">
              <a:buNone/>
              <a:defRPr sz="1500" b="1"/>
            </a:lvl8pPr>
            <a:lvl9pPr marL="3376023" indent="0">
              <a:buNone/>
              <a:defRPr sz="15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6944" y="1812171"/>
            <a:ext cx="4489357" cy="3292891"/>
          </a:xfrm>
          <a:prstGeom prst="rect">
            <a:avLst/>
          </a:prstGeom>
        </p:spPr>
        <p:txBody>
          <a:bodyPr lIns="84400" tIns="42199" rIns="84400" bIns="42199"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61351" y="1279699"/>
            <a:ext cx="4491714" cy="532471"/>
          </a:xfrm>
          <a:prstGeom prst="rect">
            <a:avLst/>
          </a:prstGeom>
        </p:spPr>
        <p:txBody>
          <a:bodyPr lIns="84400" tIns="42199" rIns="84400" bIns="42199" anchor="b"/>
          <a:lstStyle>
            <a:lvl1pPr marL="0" indent="0">
              <a:buNone/>
              <a:defRPr sz="2200" b="1"/>
            </a:lvl1pPr>
            <a:lvl2pPr marL="422003" indent="0">
              <a:buNone/>
              <a:defRPr sz="1800" b="1"/>
            </a:lvl2pPr>
            <a:lvl3pPr marL="844005" indent="0">
              <a:buNone/>
              <a:defRPr sz="1700" b="1"/>
            </a:lvl3pPr>
            <a:lvl4pPr marL="1266010" indent="0">
              <a:buNone/>
              <a:defRPr sz="1500" b="1"/>
            </a:lvl4pPr>
            <a:lvl5pPr marL="1688012" indent="0">
              <a:buNone/>
              <a:defRPr sz="1500" b="1"/>
            </a:lvl5pPr>
            <a:lvl6pPr marL="2110015" indent="0">
              <a:buNone/>
              <a:defRPr sz="1500" b="1"/>
            </a:lvl6pPr>
            <a:lvl7pPr marL="2532016" indent="0">
              <a:buNone/>
              <a:defRPr sz="1500" b="1"/>
            </a:lvl7pPr>
            <a:lvl8pPr marL="2954020" indent="0">
              <a:buNone/>
              <a:defRPr sz="1500" b="1"/>
            </a:lvl8pPr>
            <a:lvl9pPr marL="3376023" indent="0">
              <a:buNone/>
              <a:defRPr sz="15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61351" y="1812171"/>
            <a:ext cx="4491714" cy="3292891"/>
          </a:xfrm>
          <a:prstGeom prst="rect">
            <a:avLst/>
          </a:prstGeom>
        </p:spPr>
        <p:txBody>
          <a:bodyPr lIns="84400" tIns="42199" rIns="84400" bIns="42199"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491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941" y="228482"/>
            <a:ext cx="9146121" cy="953154"/>
          </a:xfrm>
          <a:prstGeom prst="rect">
            <a:avLst/>
          </a:prstGeom>
        </p:spPr>
        <p:txBody>
          <a:bodyPr lIns="84400" tIns="42199" rIns="84400" bIns="42199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164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92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944" y="227506"/>
            <a:ext cx="3343439" cy="968843"/>
          </a:xfrm>
          <a:prstGeom prst="rect">
            <a:avLst/>
          </a:prstGeom>
        </p:spPr>
        <p:txBody>
          <a:bodyPr lIns="84400" tIns="42199" rIns="84400" bIns="42199" anchor="b"/>
          <a:lstStyle>
            <a:lvl1pPr algn="l">
              <a:defRPr sz="1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72990" y="227504"/>
            <a:ext cx="5680073" cy="4877559"/>
          </a:xfrm>
          <a:prstGeom prst="rect">
            <a:avLst/>
          </a:prstGeom>
        </p:spPr>
        <p:txBody>
          <a:bodyPr lIns="84400" tIns="42199" rIns="84400" bIns="42199"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06944" y="1196349"/>
            <a:ext cx="3343439" cy="3908715"/>
          </a:xfrm>
          <a:prstGeom prst="rect">
            <a:avLst/>
          </a:prstGeom>
        </p:spPr>
        <p:txBody>
          <a:bodyPr lIns="84400" tIns="42199" rIns="84400" bIns="42199"/>
          <a:lstStyle>
            <a:lvl1pPr marL="0" indent="0">
              <a:buNone/>
              <a:defRPr sz="1300"/>
            </a:lvl1pPr>
            <a:lvl2pPr marL="422003" indent="0">
              <a:buNone/>
              <a:defRPr sz="1100"/>
            </a:lvl2pPr>
            <a:lvl3pPr marL="844005" indent="0">
              <a:buNone/>
              <a:defRPr sz="1000"/>
            </a:lvl3pPr>
            <a:lvl4pPr marL="1266010" indent="0">
              <a:buNone/>
              <a:defRPr sz="800"/>
            </a:lvl4pPr>
            <a:lvl5pPr marL="1688012" indent="0">
              <a:buNone/>
              <a:defRPr sz="800"/>
            </a:lvl5pPr>
            <a:lvl6pPr marL="2110015" indent="0">
              <a:buNone/>
              <a:defRPr sz="800"/>
            </a:lvl6pPr>
            <a:lvl7pPr marL="2532016" indent="0">
              <a:buNone/>
              <a:defRPr sz="800"/>
            </a:lvl7pPr>
            <a:lvl8pPr marL="2954020" indent="0">
              <a:buNone/>
              <a:defRPr sz="800"/>
            </a:lvl8pPr>
            <a:lvl9pPr marL="3376023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73391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2390" y="4000895"/>
            <a:ext cx="6095056" cy="471675"/>
          </a:xfrm>
          <a:prstGeom prst="rect">
            <a:avLst/>
          </a:prstGeom>
        </p:spPr>
        <p:txBody>
          <a:bodyPr lIns="84400" tIns="42199" rIns="84400" bIns="42199" anchor="b"/>
          <a:lstStyle>
            <a:lvl1pPr algn="l">
              <a:defRPr sz="18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92390" y="510903"/>
            <a:ext cx="6095056" cy="3429195"/>
          </a:xfrm>
          <a:prstGeom prst="rect">
            <a:avLst/>
          </a:prstGeom>
        </p:spPr>
        <p:txBody>
          <a:bodyPr lIns="84400" tIns="42199" rIns="84400" bIns="42199"/>
          <a:lstStyle>
            <a:lvl1pPr marL="0" indent="0">
              <a:buNone/>
              <a:defRPr sz="2900"/>
            </a:lvl1pPr>
            <a:lvl2pPr marL="422003" indent="0">
              <a:buNone/>
              <a:defRPr sz="2600"/>
            </a:lvl2pPr>
            <a:lvl3pPr marL="844005" indent="0">
              <a:buNone/>
              <a:defRPr sz="2200"/>
            </a:lvl3pPr>
            <a:lvl4pPr marL="1266010" indent="0">
              <a:buNone/>
              <a:defRPr sz="1800"/>
            </a:lvl4pPr>
            <a:lvl5pPr marL="1688012" indent="0">
              <a:buNone/>
              <a:defRPr sz="1800"/>
            </a:lvl5pPr>
            <a:lvl6pPr marL="2110015" indent="0">
              <a:buNone/>
              <a:defRPr sz="1800"/>
            </a:lvl6pPr>
            <a:lvl7pPr marL="2532016" indent="0">
              <a:buNone/>
              <a:defRPr sz="1800"/>
            </a:lvl7pPr>
            <a:lvl8pPr marL="2954020" indent="0">
              <a:buNone/>
              <a:defRPr sz="1800"/>
            </a:lvl8pPr>
            <a:lvl9pPr marL="3376023" indent="0">
              <a:buNone/>
              <a:defRPr sz="18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92390" y="4472567"/>
            <a:ext cx="6095056" cy="670738"/>
          </a:xfrm>
          <a:prstGeom prst="rect">
            <a:avLst/>
          </a:prstGeom>
        </p:spPr>
        <p:txBody>
          <a:bodyPr lIns="84400" tIns="42199" rIns="84400" bIns="42199"/>
          <a:lstStyle>
            <a:lvl1pPr marL="0" indent="0">
              <a:buNone/>
              <a:defRPr sz="1300"/>
            </a:lvl1pPr>
            <a:lvl2pPr marL="422003" indent="0">
              <a:buNone/>
              <a:defRPr sz="1100"/>
            </a:lvl2pPr>
            <a:lvl3pPr marL="844005" indent="0">
              <a:buNone/>
              <a:defRPr sz="1000"/>
            </a:lvl3pPr>
            <a:lvl4pPr marL="1266010" indent="0">
              <a:buNone/>
              <a:defRPr sz="800"/>
            </a:lvl4pPr>
            <a:lvl5pPr marL="1688012" indent="0">
              <a:buNone/>
              <a:defRPr sz="800"/>
            </a:lvl5pPr>
            <a:lvl6pPr marL="2110015" indent="0">
              <a:buNone/>
              <a:defRPr sz="800"/>
            </a:lvl6pPr>
            <a:lvl7pPr marL="2532016" indent="0">
              <a:buNone/>
              <a:defRPr sz="800"/>
            </a:lvl7pPr>
            <a:lvl8pPr marL="2954020" indent="0">
              <a:buNone/>
              <a:defRPr sz="800"/>
            </a:lvl8pPr>
            <a:lvl9pPr marL="3376023" indent="0">
              <a:buNone/>
              <a:defRPr sz="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9894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5pPr>
      <a:lvl6pPr marL="422003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6pPr>
      <a:lvl7pPr marL="844005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7pPr>
      <a:lvl8pPr marL="126601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8pPr>
      <a:lvl9pPr marL="1688012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ＭＳ ゴシック" pitchFamily="49" charset="-128"/>
          <a:cs typeface="Times New Roman" pitchFamily="18" charset="0"/>
        </a:defRPr>
      </a:lvl9pPr>
    </p:titleStyle>
    <p:bodyStyle>
      <a:lvl1pPr marL="316502" indent="-316502" algn="l" rtl="0" eaLnBrk="0" fontAlgn="base" hangingPunct="0">
        <a:spcBef>
          <a:spcPct val="20000"/>
        </a:spcBef>
        <a:spcAft>
          <a:spcPct val="0"/>
        </a:spcAft>
        <a:buChar char="•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685755" indent="-263751" algn="l" rtl="0" eaLnBrk="0" fontAlgn="base" hangingPunct="0">
        <a:spcBef>
          <a:spcPct val="20000"/>
        </a:spcBef>
        <a:spcAft>
          <a:spcPct val="0"/>
        </a:spcAft>
        <a:buChar char="–"/>
        <a:defRPr kumimoji="1" sz="2600">
          <a:solidFill>
            <a:schemeClr val="tx1"/>
          </a:solidFill>
          <a:latin typeface="+mn-lt"/>
          <a:cs typeface="+mn-cs"/>
        </a:defRPr>
      </a:lvl2pPr>
      <a:lvl3pPr marL="1055006" indent="-211001" algn="l" rtl="0" eaLnBrk="0" fontAlgn="base" hangingPunct="0">
        <a:spcBef>
          <a:spcPct val="20000"/>
        </a:spcBef>
        <a:spcAft>
          <a:spcPct val="0"/>
        </a:spcAft>
        <a:buChar char="•"/>
        <a:defRPr kumimoji="1" sz="2200">
          <a:solidFill>
            <a:schemeClr val="tx1"/>
          </a:solidFill>
          <a:latin typeface="+mn-lt"/>
          <a:cs typeface="+mn-cs"/>
        </a:defRPr>
      </a:lvl3pPr>
      <a:lvl4pPr marL="1477010" indent="-211001" algn="l" rtl="0" eaLnBrk="0" fontAlgn="base" hangingPunct="0">
        <a:spcBef>
          <a:spcPct val="20000"/>
        </a:spcBef>
        <a:spcAft>
          <a:spcPct val="0"/>
        </a:spcAft>
        <a:buChar char="–"/>
        <a:defRPr kumimoji="1" sz="1800">
          <a:solidFill>
            <a:schemeClr val="tx1"/>
          </a:solidFill>
          <a:latin typeface="+mn-lt"/>
          <a:cs typeface="+mn-cs"/>
        </a:defRPr>
      </a:lvl4pPr>
      <a:lvl5pPr marL="1899013" indent="-211001" algn="l" rtl="0" eaLnBrk="0" fontAlgn="base" hangingPunct="0">
        <a:spcBef>
          <a:spcPct val="20000"/>
        </a:spcBef>
        <a:spcAft>
          <a:spcPct val="0"/>
        </a:spcAft>
        <a:buChar char="»"/>
        <a:defRPr kumimoji="1" sz="1800">
          <a:solidFill>
            <a:schemeClr val="tx1"/>
          </a:solidFill>
          <a:latin typeface="+mn-lt"/>
          <a:cs typeface="+mn-cs"/>
        </a:defRPr>
      </a:lvl5pPr>
      <a:lvl6pPr marL="2321016" indent="-211001" algn="l" rtl="0" fontAlgn="base">
        <a:spcBef>
          <a:spcPct val="20000"/>
        </a:spcBef>
        <a:spcAft>
          <a:spcPct val="0"/>
        </a:spcAft>
        <a:buChar char="»"/>
        <a:defRPr kumimoji="1" sz="1800">
          <a:solidFill>
            <a:schemeClr val="tx1"/>
          </a:solidFill>
          <a:latin typeface="+mn-lt"/>
          <a:cs typeface="+mn-cs"/>
        </a:defRPr>
      </a:lvl6pPr>
      <a:lvl7pPr marL="2743019" indent="-211001" algn="l" rtl="0" fontAlgn="base">
        <a:spcBef>
          <a:spcPct val="20000"/>
        </a:spcBef>
        <a:spcAft>
          <a:spcPct val="0"/>
        </a:spcAft>
        <a:buChar char="»"/>
        <a:defRPr kumimoji="1" sz="1800">
          <a:solidFill>
            <a:schemeClr val="tx1"/>
          </a:solidFill>
          <a:latin typeface="+mn-lt"/>
          <a:cs typeface="+mn-cs"/>
        </a:defRPr>
      </a:lvl7pPr>
      <a:lvl8pPr marL="3165022" indent="-211001" algn="l" rtl="0" fontAlgn="base">
        <a:spcBef>
          <a:spcPct val="20000"/>
        </a:spcBef>
        <a:spcAft>
          <a:spcPct val="0"/>
        </a:spcAft>
        <a:buChar char="»"/>
        <a:defRPr kumimoji="1" sz="1800">
          <a:solidFill>
            <a:schemeClr val="tx1"/>
          </a:solidFill>
          <a:latin typeface="+mn-lt"/>
          <a:cs typeface="+mn-cs"/>
        </a:defRPr>
      </a:lvl8pPr>
      <a:lvl9pPr marL="3587024" indent="-211001" algn="l" rtl="0" fontAlgn="base">
        <a:spcBef>
          <a:spcPct val="20000"/>
        </a:spcBef>
        <a:spcAft>
          <a:spcPct val="0"/>
        </a:spcAft>
        <a:buChar char="»"/>
        <a:defRPr kumimoji="1" sz="1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ja-JP"/>
      </a:defPPr>
      <a:lvl1pPr marL="0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2003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4005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66010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8012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10015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016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4020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76023" algn="l" defTabSz="844005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2522;&#12531;&#12463;/&#12403;&#12387;&#12367;&#12426;&#12489;&#12531;&#12461;&#12540;&#65288;&#12458;&#12540;&#12472;&#12540;&#12499;&#12540;&#12501;&#65289;.m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2522;&#12531;&#12463;/&#26085;&#26412;&#20154;&#21521;&#12369;&#12398;&#12458;&#12540;&#12472;&#12540;&#12499;&#12540;&#12501;&#12398;&#29983;&#29987;.m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2522;&#12531;&#12463;/&#12358;&#12393;&#12435;&#29992;&#12395;&#25913;&#33391;&#12373;&#12428;&#12383;&#12458;&#12540;&#12473;&#12488;&#12521;&#12522;&#12450;&#29987;&#23567;&#40614;.m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2522;&#12531;&#12463;/&#12510;&#12454;&#12531;&#12488;&#12507;&#12456;&#12540;&#12523;&#12496;&#12483;&#12463;.wmv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87512" y="1865499"/>
            <a:ext cx="8748464" cy="745013"/>
          </a:xfrm>
          <a:prstGeom prst="rect">
            <a:avLst/>
          </a:prstGeom>
          <a:noFill/>
        </p:spPr>
        <p:txBody>
          <a:bodyPr wrap="square" lIns="67246" tIns="33624" rIns="67246" bIns="33624" rtlCol="0">
            <a:spAutoFit/>
          </a:bodyPr>
          <a:lstStyle/>
          <a:p>
            <a:pPr algn="ctr"/>
            <a:r>
              <a:rPr lang="ja-JP" altLang="en-US" sz="44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オセアニア</a:t>
            </a:r>
            <a:r>
              <a:rPr lang="ja-JP" altLang="en-US" sz="4400" dirty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の産業</a:t>
            </a:r>
            <a:endParaRPr lang="en-US" altLang="ja-JP" sz="4400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7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46688" y="2209428"/>
            <a:ext cx="8640960" cy="806568"/>
          </a:xfrm>
          <a:prstGeom prst="rect">
            <a:avLst/>
          </a:prstGeom>
          <a:noFill/>
        </p:spPr>
        <p:txBody>
          <a:bodyPr wrap="square" lIns="67246" tIns="33624" rIns="67246" bIns="33624" rtlCol="0">
            <a:spAutoFit/>
          </a:bodyPr>
          <a:lstStyle/>
          <a:p>
            <a:pPr algn="ctr"/>
            <a:r>
              <a:rPr lang="ja-JP" altLang="en-US" sz="4800" dirty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以上です。</a:t>
            </a:r>
            <a:endParaRPr lang="en-US" altLang="ja-JP" sz="4800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84736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705372"/>
            <a:ext cx="10160000" cy="683458"/>
          </a:xfrm>
          <a:prstGeom prst="rect">
            <a:avLst/>
          </a:prstGeom>
          <a:noFill/>
        </p:spPr>
        <p:txBody>
          <a:bodyPr wrap="square" lIns="67246" tIns="33624" rIns="67246" bIns="33624" rtlCol="0">
            <a:spAutoFit/>
          </a:bodyPr>
          <a:lstStyle/>
          <a:p>
            <a:pPr algn="ctr"/>
            <a:r>
              <a:rPr lang="en-US" altLang="ja-JP" sz="4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Aussie Beef </a:t>
            </a:r>
            <a:r>
              <a:rPr lang="ja-JP" altLang="en-US" sz="4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にこだわっているお店は・・・</a:t>
            </a:r>
            <a:endParaRPr lang="en-US" altLang="ja-JP" sz="4000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" name="角丸四角形 1">
            <a:hlinkClick r:id="rId2" action="ppaction://hlinkfile"/>
          </p:cNvPr>
          <p:cNvSpPr/>
          <p:nvPr/>
        </p:nvSpPr>
        <p:spPr>
          <a:xfrm>
            <a:off x="7456264" y="3505572"/>
            <a:ext cx="648072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401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645115"/>
              </p:ext>
            </p:extLst>
          </p:nvPr>
        </p:nvGraphicFramePr>
        <p:xfrm>
          <a:off x="1694561" y="409229"/>
          <a:ext cx="7411268" cy="4914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31528" y="481236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日本の牛肉消費（</a:t>
            </a:r>
            <a:r>
              <a:rPr lang="en-US" altLang="ja-JP" sz="2800" dirty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2011</a:t>
            </a:r>
            <a:r>
              <a:rPr lang="ja-JP" altLang="en-US" sz="2800" dirty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年）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64176" y="1323364"/>
            <a:ext cx="27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rgbClr val="FFFF00"/>
                </a:solidFill>
                <a:latin typeface="AR P丸ゴシック体E" pitchFamily="50" charset="-128"/>
                <a:ea typeface="AR P丸ゴシック体E" pitchFamily="50" charset="-128"/>
              </a:rPr>
              <a:t>オージービーフ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39640" y="1863133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rgbClr val="FFFF00"/>
                </a:solidFill>
                <a:latin typeface="AR P丸ゴシック体E" pitchFamily="50" charset="-128"/>
                <a:ea typeface="AR P丸ゴシック体E" pitchFamily="50" charset="-128"/>
              </a:rPr>
              <a:t>米国産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35684" y="415364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rgbClr val="FFFF00"/>
                </a:solidFill>
                <a:latin typeface="AR P丸ゴシック体E" pitchFamily="50" charset="-128"/>
                <a:ea typeface="AR P丸ゴシック体E" pitchFamily="50" charset="-128"/>
              </a:rPr>
              <a:t>国産牛</a:t>
            </a:r>
          </a:p>
        </p:txBody>
      </p:sp>
    </p:spTree>
    <p:extLst>
      <p:ext uri="{BB962C8B-B14F-4D97-AF65-F5344CB8AC3E}">
        <p14:creationId xmlns:p14="http://schemas.microsoft.com/office/powerpoint/2010/main" val="3688558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71488" y="1993404"/>
            <a:ext cx="9361040" cy="683458"/>
          </a:xfrm>
          <a:prstGeom prst="rect">
            <a:avLst/>
          </a:prstGeom>
          <a:noFill/>
        </p:spPr>
        <p:txBody>
          <a:bodyPr wrap="square" lIns="67246" tIns="33624" rIns="67246" bIns="33624" rtlCol="0">
            <a:spAutoFit/>
          </a:bodyPr>
          <a:lstStyle/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農業についてプリントで作業をしよう。</a:t>
            </a:r>
            <a:endParaRPr lang="en-US" altLang="ja-JP" sz="4000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31946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43496" y="697260"/>
            <a:ext cx="9361040" cy="4130555"/>
          </a:xfrm>
          <a:prstGeom prst="rect">
            <a:avLst/>
          </a:prstGeom>
          <a:noFill/>
        </p:spPr>
        <p:txBody>
          <a:bodyPr wrap="square" lIns="67246" tIns="33624" rIns="67246" bIns="33624" rtlCol="0">
            <a:spAutoFit/>
          </a:bodyPr>
          <a:lstStyle/>
          <a:p>
            <a:r>
              <a:rPr lang="ja-JP" altLang="en-US" sz="36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➀ オージービーフ</a:t>
            </a:r>
            <a:r>
              <a:rPr lang="ja-JP" altLang="en-US" sz="3600" dirty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のロゴを書きなさい。</a:t>
            </a:r>
            <a:endParaRPr lang="en-US" altLang="ja-JP" sz="3600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endParaRPr lang="en-US" altLang="ja-JP" sz="1600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ja-JP" altLang="en-US" sz="36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➁ 年間降水量が</a:t>
            </a:r>
            <a:r>
              <a:rPr lang="en-US" altLang="ja-JP" sz="36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500mm</a:t>
            </a:r>
            <a:r>
              <a:rPr lang="ja-JP" altLang="en-US" sz="36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以上のところを緑で</a:t>
            </a:r>
            <a:endParaRPr lang="en-US" altLang="ja-JP" sz="3600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ja-JP" altLang="en-US" sz="36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　 ぬりなさい。</a:t>
            </a:r>
            <a:endParaRPr lang="en-US" altLang="ja-JP" sz="3600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endParaRPr lang="en-US" altLang="ja-JP" sz="1600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ja-JP" altLang="en-US" sz="36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③ 牛は赤の、羊は青のシールをはりなさい。</a:t>
            </a:r>
            <a:endParaRPr lang="en-US" altLang="ja-JP" sz="3600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ja-JP" altLang="en-US" sz="36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　　＊</a:t>
            </a:r>
            <a:r>
              <a:rPr lang="en-US" altLang="ja-JP" sz="36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1</a:t>
            </a:r>
            <a:r>
              <a:rPr lang="ja-JP" altLang="en-US" sz="36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０枚ずつ</a:t>
            </a:r>
            <a:endParaRPr lang="en-US" altLang="ja-JP" sz="3600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endParaRPr lang="en-US" altLang="ja-JP" sz="1600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ja-JP" altLang="en-US" sz="36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④ 作業を通して気づいたことを書きなさい。</a:t>
            </a:r>
            <a:endParaRPr lang="en-US" altLang="ja-JP" sz="3600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785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31528" y="1489348"/>
            <a:ext cx="8352928" cy="683458"/>
          </a:xfrm>
          <a:prstGeom prst="rect">
            <a:avLst/>
          </a:prstGeom>
          <a:noFill/>
        </p:spPr>
        <p:txBody>
          <a:bodyPr wrap="square" lIns="67246" tIns="33624" rIns="67246" bIns="33624" rtlCol="0">
            <a:sp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日本ハムの直営牧場です</a:t>
            </a:r>
            <a:endParaRPr lang="en-US" altLang="ja-JP" sz="4000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" name="角丸四角形 1">
            <a:hlinkClick r:id="rId2" action="ppaction://hlinkfile"/>
          </p:cNvPr>
          <p:cNvSpPr/>
          <p:nvPr/>
        </p:nvSpPr>
        <p:spPr>
          <a:xfrm>
            <a:off x="7024216" y="3217540"/>
            <a:ext cx="64807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094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94904" y="1777380"/>
            <a:ext cx="9865096" cy="683458"/>
          </a:xfrm>
          <a:prstGeom prst="rect">
            <a:avLst/>
          </a:prstGeom>
          <a:noFill/>
        </p:spPr>
        <p:txBody>
          <a:bodyPr wrap="square" lIns="67246" tIns="33624" rIns="67246" bIns="33624" rtlCol="0">
            <a:spAutoFit/>
          </a:bodyPr>
          <a:lstStyle/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讃岐うどんの原料もオーストラリア産です。</a:t>
            </a:r>
            <a:endParaRPr lang="en-US" altLang="ja-JP" sz="4000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" name="角丸四角形 1">
            <a:hlinkClick r:id="rId2" action="ppaction://hlinkfile"/>
          </p:cNvPr>
          <p:cNvSpPr/>
          <p:nvPr/>
        </p:nvSpPr>
        <p:spPr>
          <a:xfrm>
            <a:off x="7672288" y="3361556"/>
            <a:ext cx="64807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283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03536" y="2065412"/>
            <a:ext cx="8784976" cy="683458"/>
          </a:xfrm>
          <a:prstGeom prst="rect">
            <a:avLst/>
          </a:prstGeom>
          <a:noFill/>
        </p:spPr>
        <p:txBody>
          <a:bodyPr wrap="square" lIns="67246" tIns="33624" rIns="67246" bIns="33624" rtlCol="0">
            <a:spAutoFit/>
          </a:bodyPr>
          <a:lstStyle/>
          <a:p>
            <a:pPr algn="ctr"/>
            <a:r>
              <a:rPr lang="ja-JP" altLang="en-US" sz="4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鉱産資源についても考えてみよう。</a:t>
            </a:r>
            <a:endParaRPr lang="en-US" altLang="ja-JP" sz="4000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4091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9480" y="1273324"/>
            <a:ext cx="9289032" cy="2837894"/>
          </a:xfrm>
          <a:prstGeom prst="rect">
            <a:avLst/>
          </a:prstGeom>
          <a:noFill/>
        </p:spPr>
        <p:txBody>
          <a:bodyPr wrap="square" lIns="67246" tIns="33624" rIns="67246" bIns="33624" rtlCol="0">
            <a:spAutoFit/>
          </a:bodyPr>
          <a:lstStyle/>
          <a:p>
            <a:r>
              <a:rPr lang="ja-JP" altLang="en-US" sz="4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この場所に</a:t>
            </a:r>
            <a:r>
              <a:rPr lang="ja-JP" altLang="en-US" sz="4000" dirty="0" smtClean="0">
                <a:solidFill>
                  <a:srgbClr val="FF0000"/>
                </a:solidFill>
                <a:latin typeface="AR P丸ゴシック体E" pitchFamily="50" charset="-128"/>
                <a:ea typeface="AR P丸ゴシック体E" pitchFamily="50" charset="-128"/>
              </a:rPr>
              <a:t>赤</a:t>
            </a:r>
            <a:r>
              <a:rPr lang="ja-JP" altLang="en-US" sz="4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のシールを貼りなさい。</a:t>
            </a:r>
            <a:endParaRPr lang="en-US" altLang="ja-JP" sz="4000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endParaRPr lang="en-US" altLang="ja-JP" sz="4000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ja-JP" altLang="en-US" sz="4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　◆ポートヘッドランド</a:t>
            </a:r>
            <a:endParaRPr lang="en-US" altLang="ja-JP" sz="4000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endParaRPr lang="en-US" altLang="ja-JP" sz="2000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ja-JP" altLang="en-US" sz="4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　◆マウンドホエールバック</a:t>
            </a:r>
            <a:endParaRPr lang="en-US" altLang="ja-JP" sz="4000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" name="角丸四角形 1">
            <a:hlinkClick r:id="rId2" action="ppaction://hlinkfile"/>
          </p:cNvPr>
          <p:cNvSpPr/>
          <p:nvPr/>
        </p:nvSpPr>
        <p:spPr>
          <a:xfrm>
            <a:off x="7960320" y="3679170"/>
            <a:ext cx="720080" cy="43204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9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STSYSTEM HANAKO">
  <a:themeElements>
    <a:clrScheme name="JUSTSYSTEM HANAK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USTSYSTEM HANAKO">
      <a:majorFont>
        <a:latin typeface="ＭＳ ゴシック"/>
        <a:ea typeface=""/>
        <a:cs typeface="Times New Roman"/>
      </a:majorFont>
      <a:minorFont>
        <a:latin typeface="ＭＳ ゴシック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USTSYSTEM HANAK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2">
        <a:dk1>
          <a:srgbClr val="000000"/>
        </a:dk1>
        <a:lt1>
          <a:srgbClr val="FFFFFF"/>
        </a:lt1>
        <a:dk2>
          <a:srgbClr val="000000"/>
        </a:dk2>
        <a:lt2>
          <a:srgbClr val="60606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STSYSTEM HANAK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STSYSTEM HANAK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Y:\206職員\38小渕重樹\小渕フォルダー\04-教材関係\歴史\室町時代\応仁の乱\資料\地図、京都、応仁の乱.jhd</Template>
  <TotalTime>1522</TotalTime>
  <Pages>1</Pages>
  <Words>96</Words>
  <Application>Microsoft Office PowerPoint</Application>
  <PresentationFormat>ユーザー設定</PresentationFormat>
  <Paragraphs>30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AR P丸ゴシック体E</vt:lpstr>
      <vt:lpstr>ＭＳ Ｐゴシック</vt:lpstr>
      <vt:lpstr>ＭＳ ゴシック</vt:lpstr>
      <vt:lpstr>Calibri</vt:lpstr>
      <vt:lpstr>Times New Roman</vt:lpstr>
      <vt:lpstr>JUSTSYSTEM HANAKO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小渕重樹</dc:creator>
  <cp:lastModifiedBy>小渕重樹</cp:lastModifiedBy>
  <cp:revision>341</cp:revision>
  <cp:lastPrinted>2010-12-06T07:42:38Z</cp:lastPrinted>
  <dcterms:created xsi:type="dcterms:W3CDTF">2010-12-06T00:45:59Z</dcterms:created>
  <dcterms:modified xsi:type="dcterms:W3CDTF">2015-12-30T08:34:03Z</dcterms:modified>
</cp:coreProperties>
</file>